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61" r:id="rId3"/>
    <p:sldId id="260" r:id="rId4"/>
    <p:sldId id="262" r:id="rId5"/>
    <p:sldId id="263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5D666FE-ED91-594E-B245-07091C5804C7}" type="datetimeFigureOut">
              <a:rPr lang="en-US" smtClean="0"/>
              <a:t>1/03/2015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E9D0D0D-7459-C84D-B459-509A88A612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01 at 6.09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5068" cy="6857999"/>
          </a:xfrm>
          <a:prstGeom prst="rect">
            <a:avLst/>
          </a:prstGeom>
        </p:spPr>
      </p:pic>
      <p:pic>
        <p:nvPicPr>
          <p:cNvPr id="5" name="Picture 4" descr="Screen Shot 2015-03-01 at 6.09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333" y="16936"/>
            <a:ext cx="1879468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36800" y="762000"/>
            <a:ext cx="457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/>
              <a:t>WWJD</a:t>
            </a:r>
            <a:endParaRPr lang="en-US" sz="11500" dirty="0"/>
          </a:p>
        </p:txBody>
      </p:sp>
      <p:pic>
        <p:nvPicPr>
          <p:cNvPr id="10" name="Picture 9" descr="Screen Shot 2015-03-01 at 6.38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3030448"/>
            <a:ext cx="4405951" cy="281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3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87867"/>
            <a:ext cx="7772400" cy="5943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5-03-01 at 5.47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7867"/>
            <a:ext cx="8085667" cy="657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89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87867"/>
            <a:ext cx="7772400" cy="5943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 descr="Screen Shot 2015-03-01 at 5.48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7867"/>
            <a:ext cx="7933267" cy="632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87867"/>
            <a:ext cx="7772400" cy="594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9733" y="2383893"/>
            <a:ext cx="75014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/>
              <a:t>Believing in a phrase....and living the lifestyle are two different things</a:t>
            </a:r>
            <a:r>
              <a:rPr lang="en-US" sz="1600" b="1" dirty="0"/>
              <a:t>.</a:t>
            </a:r>
            <a:endParaRPr lang="en-US" sz="1600" dirty="0"/>
          </a:p>
        </p:txBody>
      </p:sp>
      <p:pic>
        <p:nvPicPr>
          <p:cNvPr id="2" name="Picture 1" descr="Screen Shot 2015-03-01 at 6.17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33" y="467783"/>
            <a:ext cx="78994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36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87867"/>
            <a:ext cx="7772400" cy="5943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* A reminder to stop and think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before acting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* Ask yourself what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Jesus would do in the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situation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447800" y="3754071"/>
            <a:ext cx="2286000" cy="32932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sz="12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pPr algn="ctr"/>
            <a:endParaRPr lang="en-US" sz="1400" dirty="0">
              <a:solidFill>
                <a:srgbClr val="2D2A28"/>
              </a:solidFill>
              <a:latin typeface="HelveticaNeue"/>
            </a:endParaRPr>
          </a:p>
          <a:p>
            <a:endParaRPr lang="en-US" sz="1400" dirty="0">
              <a:solidFill>
                <a:srgbClr val="2D2A28"/>
              </a:solidFill>
              <a:latin typeface="HelveticaNeue"/>
            </a:endParaRPr>
          </a:p>
        </p:txBody>
      </p:sp>
      <p:pic>
        <p:nvPicPr>
          <p:cNvPr id="5" name="Picture 4" descr="Screen Shot 2015-03-01 at 6.17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541867"/>
            <a:ext cx="7899400" cy="221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3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2667" y="522869"/>
            <a:ext cx="8026400" cy="5909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Dear God, </a:t>
            </a:r>
            <a:br>
              <a:rPr lang="en-US" sz="5400" dirty="0"/>
            </a:br>
            <a:r>
              <a:rPr lang="en-US" sz="5400" dirty="0"/>
              <a:t>We all need someone to show us the way. </a:t>
            </a:r>
            <a:br>
              <a:rPr lang="en-US" sz="5400" dirty="0"/>
            </a:br>
            <a:r>
              <a:rPr lang="en-US" sz="5400" dirty="0"/>
              <a:t>Thank you that we can copy Jesus. </a:t>
            </a:r>
            <a:br>
              <a:rPr lang="en-US" sz="5400" dirty="0"/>
            </a:br>
            <a:r>
              <a:rPr lang="en-US" sz="5400" dirty="0"/>
              <a:t>In his name. </a:t>
            </a:r>
            <a:br>
              <a:rPr lang="en-US" sz="5400" dirty="0"/>
            </a:br>
            <a:r>
              <a:rPr lang="en-US" sz="5400" dirty="0"/>
              <a:t>Amen</a:t>
            </a:r>
          </a:p>
        </p:txBody>
      </p:sp>
    </p:spTree>
    <p:extLst>
      <p:ext uri="{BB962C8B-B14F-4D97-AF65-F5344CB8AC3E}">
        <p14:creationId xmlns:p14="http://schemas.microsoft.com/office/powerpoint/2010/main" val="1199373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46</TotalTime>
  <Words>28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Revolution</vt:lpstr>
      <vt:lpstr>PowerPoint Presentation</vt:lpstr>
      <vt:lpstr>PowerPoint Presentation</vt:lpstr>
      <vt:lpstr>PowerPoint Presentation</vt:lpstr>
      <vt:lpstr>PowerPoint Presentation</vt:lpstr>
      <vt:lpstr>* A reminder to stop and think   before acting * Ask yourself what    Jesus would do in the   situation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WWJD</dc:title>
  <dc:creator>Glasshouse Country Christian College</dc:creator>
  <cp:lastModifiedBy>Glasshouse Country Christian College</cp:lastModifiedBy>
  <cp:revision>10</cp:revision>
  <dcterms:created xsi:type="dcterms:W3CDTF">2015-03-01T07:48:46Z</dcterms:created>
  <dcterms:modified xsi:type="dcterms:W3CDTF">2015-03-01T08:39:41Z</dcterms:modified>
</cp:coreProperties>
</file>